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86" r:id="rId4"/>
    <p:sldId id="287" r:id="rId5"/>
    <p:sldId id="288" r:id="rId6"/>
    <p:sldId id="339" r:id="rId7"/>
    <p:sldId id="289" r:id="rId8"/>
    <p:sldId id="290" r:id="rId9"/>
    <p:sldId id="291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40" r:id="rId18"/>
    <p:sldId id="341" r:id="rId19"/>
    <p:sldId id="300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2017/2/17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3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3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3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3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3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3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3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4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4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4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4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4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4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4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4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4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4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5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5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5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5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5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5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1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1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On-screen Show (4:3)</PresentationFormat>
  <Paragraphs>0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201699</cp:lastModifiedBy>
  <cp:revision>7</cp:revision>
  <dcterms:created xsi:type="dcterms:W3CDTF">2014-03-07T09:44:27Z</dcterms:created>
  <dcterms:modified xsi:type="dcterms:W3CDTF">2017-02-17T13:53:06Z</dcterms:modified>
</cp:coreProperties>
</file>