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4" r:id="rId2"/>
    <p:sldId id="285" r:id="rId3"/>
    <p:sldId id="286" r:id="rId4"/>
    <p:sldId id="287" r:id="rId5"/>
    <p:sldId id="288" r:id="rId6"/>
    <p:sldId id="290" r:id="rId7"/>
    <p:sldId id="320" r:id="rId8"/>
    <p:sldId id="291" r:id="rId9"/>
    <p:sldId id="292" r:id="rId10"/>
    <p:sldId id="293" r:id="rId11"/>
    <p:sldId id="294" r:id="rId12"/>
    <p:sldId id="295" r:id="rId13"/>
    <p:sldId id="296" r:id="rId14"/>
    <p:sldId id="297" r:id="rId15"/>
    <p:sldId id="298" r:id="rId16"/>
    <p:sldId id="299" r:id="rId17"/>
    <p:sldId id="300" r:id="rId18"/>
    <p:sldId id="301" r:id="rId19"/>
    <p:sldId id="302" r:id="rId20"/>
    <p:sldId id="303" r:id="rId21"/>
    <p:sldId id="304" r:id="rId22"/>
    <p:sldId id="305" r:id="rId23"/>
    <p:sldId id="306" r:id="rId24"/>
    <p:sldId id="307" r:id="rId25"/>
    <p:sldId id="308" r:id="rId26"/>
    <p:sldId id="309" r:id="rId27"/>
    <p:sldId id="310" r:id="rId28"/>
    <p:sldId id="311" r:id="rId29"/>
    <p:sldId id="312" r:id="rId30"/>
    <p:sldId id="313" r:id="rId31"/>
    <p:sldId id="314" r:id="rId32"/>
    <p:sldId id="315" r:id="rId33"/>
    <p:sldId id="316" r:id="rId34"/>
    <p:sldId id="317" r:id="rId35"/>
    <p:sldId id="318" r:id="rId36"/>
    <p:sldId id="319" r:id="rId37"/>
  </p:sldIdLst>
  <p:sldSz cx="9144000" cy="6858000" type="screen4x3"/>
  <p:notesSz cx="6858000" cy="9144000"/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728" autoAdjust="0"/>
  </p:normalViewPr>
  <p:slideViewPr>
    <p:cSldViewPr>
      <p:cViewPr varScale="1">
        <p:scale>
          <a:sx n="110" d="100"/>
          <a:sy n="110" d="100"/>
        </p:scale>
        <p:origin x="-1644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zh-CN" smtClean="0"/>
              <a:t>Click to edit Master subtitle style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A953AD-CAB8-4D09-B354-22993A00A4C8}" type="datetimeFigureOut">
              <a:rPr lang="zh-CN" altLang="en-US"/>
              <a:pPr>
                <a:defRPr/>
              </a:pPr>
              <a:t>2017/2/17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2C4B97-E13C-4005-AE4F-AD10A497D1D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4667285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DF6C49-E5BA-4455-B925-8A16804F97BA}" type="datetimeFigureOut">
              <a:rPr lang="zh-CN" altLang="en-US"/>
              <a:pPr>
                <a:defRPr/>
              </a:pPr>
              <a:t>2017/2/17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D74E6E-77FB-4B62-A5CD-0D80DE5179A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41917003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20B976-3A5E-4BD7-A143-8B51D4577814}" type="datetimeFigureOut">
              <a:rPr lang="zh-CN" altLang="en-US"/>
              <a:pPr>
                <a:defRPr/>
              </a:pPr>
              <a:t>2017/2/17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326DEB-1C72-4B9E-829B-73390EAACE5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39432423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B8D9C5-4ADC-4873-8112-FF5B3FBDEFF2}" type="datetimeFigureOut">
              <a:rPr lang="zh-CN" altLang="en-US"/>
              <a:pPr>
                <a:defRPr/>
              </a:pPr>
              <a:t>2017/2/17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30E016-3D2F-48C9-9C6A-3998D2800B2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12559052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8E9DD2-9570-477C-815F-E2ECAA3E581B}" type="datetimeFigureOut">
              <a:rPr lang="zh-CN" altLang="en-US"/>
              <a:pPr>
                <a:defRPr/>
              </a:pPr>
              <a:t>2017/2/17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798B9C-B60E-4D36-913E-442AE16934A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25513522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38F37F-B0B0-4817-B464-9BAB8A63A823}" type="datetimeFigureOut">
              <a:rPr lang="zh-CN" altLang="en-US"/>
              <a:pPr>
                <a:defRPr/>
              </a:pPr>
              <a:t>2017/2/17</a:t>
            </a:fld>
            <a:endParaRPr lang="zh-CN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AAAE88-153B-4EE6-A4D2-A64D765645C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39625924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6BE1E4-E1AB-41B2-8FC3-4D6449AB2917}" type="datetimeFigureOut">
              <a:rPr lang="zh-CN" altLang="en-US"/>
              <a:pPr>
                <a:defRPr/>
              </a:pPr>
              <a:t>2017/2/17</a:t>
            </a:fld>
            <a:endParaRPr lang="zh-CN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F7B875-E420-4AC6-B869-6BE2B50A10B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27269945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89143F-3E36-47FE-9275-BC8F5471BC47}" type="datetimeFigureOut">
              <a:rPr lang="zh-CN" altLang="en-US"/>
              <a:pPr>
                <a:defRPr/>
              </a:pPr>
              <a:t>2017/2/17</a:t>
            </a:fld>
            <a:endParaRPr lang="zh-CN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D80110-3E88-4618-8AAC-55902ABE273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32290482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7AB162-359F-42C8-B53F-F1536A522D50}" type="datetimeFigureOut">
              <a:rPr lang="zh-CN" altLang="en-US"/>
              <a:pPr>
                <a:defRPr/>
              </a:pPr>
              <a:t>2017/2/17</a:t>
            </a:fld>
            <a:endParaRPr lang="zh-CN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0EB151-A9B6-4516-B318-1619620AF03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18616867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B32D30-9B1B-4583-B539-FCE0E6EBA1A5}" type="datetimeFigureOut">
              <a:rPr lang="zh-CN" altLang="en-US"/>
              <a:pPr>
                <a:defRPr/>
              </a:pPr>
              <a:t>2017/2/17</a:t>
            </a:fld>
            <a:endParaRPr lang="zh-CN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E71F80-F144-4CDA-B7BC-0FE45C791DC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25807310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8F93C8-25AD-4884-A3B0-D08C5505C2E2}" type="datetimeFigureOut">
              <a:rPr lang="zh-CN" altLang="en-US"/>
              <a:pPr>
                <a:defRPr/>
              </a:pPr>
              <a:t>2017/2/17</a:t>
            </a:fld>
            <a:endParaRPr lang="zh-CN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A0EFCA-C7B3-42D4-88FA-65EA0A4B542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18732260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title style</a:t>
            </a:r>
            <a:endParaRPr lang="zh-CN" altLang="en-US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103E808B-2194-474A-95ED-128FACC2E3D0}" type="datetimeFigureOut">
              <a:rPr lang="zh-CN" altLang="en-US"/>
              <a:pPr>
                <a:defRPr/>
              </a:pPr>
              <a:t>2017/2/17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 smtClean="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smtClean="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BFE6C32A-F2C0-403D-99AB-19588570251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13_Figure1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13_Figure10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13_Figure11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13_Figure12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13_Figure13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13_Figure14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13_Figure15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13_Figure16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13_Figure17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13_Figure18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13_Figure19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13_Figure2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13_Figure20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13_Figure21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13_Figure22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13_Figure23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13_Figure24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13_Figure25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13_Figure26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13_Figure27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13_Figure28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13_Figure29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13_Figure3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13_Figure30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13_Figure31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13_Figure32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13_Figure33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13_Figure34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13_Figure35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13_Figure36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13_Figure4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13_Figure5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13_Figure7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13_Figure6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13_Figure8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13_Figure9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0</Words>
  <Application>Microsoft Office PowerPoint</Application>
  <PresentationFormat>On-screen Show (4:3)</PresentationFormat>
  <Paragraphs>0</Paragraphs>
  <Slides>36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7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pc</dc:creator>
  <cp:lastModifiedBy>201699</cp:lastModifiedBy>
  <cp:revision>6</cp:revision>
  <dcterms:created xsi:type="dcterms:W3CDTF">2014-03-07T09:44:27Z</dcterms:created>
  <dcterms:modified xsi:type="dcterms:W3CDTF">2017-02-17T14:08:10Z</dcterms:modified>
</cp:coreProperties>
</file>