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7" r:id="rId2"/>
    <p:sldId id="318" r:id="rId3"/>
    <p:sldId id="319" r:id="rId4"/>
    <p:sldId id="320" r:id="rId5"/>
    <p:sldId id="321" r:id="rId6"/>
    <p:sldId id="322" r:id="rId7"/>
    <p:sldId id="323" r:id="rId8"/>
    <p:sldId id="324" r:id="rId9"/>
    <p:sldId id="325"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47" r:id="rId32"/>
    <p:sldId id="348" r:id="rId33"/>
    <p:sldId id="349" r:id="rId34"/>
    <p:sldId id="350" r:id="rId35"/>
    <p:sldId id="351" r:id="rId36"/>
    <p:sldId id="352" r:id="rId37"/>
    <p:sldId id="353" r:id="rId38"/>
    <p:sldId id="354" r:id="rId39"/>
    <p:sldId id="355" r:id="rId40"/>
    <p:sldId id="356" r:id="rId41"/>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728" autoAdjust="0"/>
  </p:normalViewPr>
  <p:slideViewPr>
    <p:cSldViewPr>
      <p:cViewPr varScale="1">
        <p:scale>
          <a:sx n="91" d="100"/>
          <a:sy n="91" d="100"/>
        </p:scale>
        <p:origin x="157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lvl1pPr>
              <a:defRPr/>
            </a:lvl1pPr>
          </a:lstStyle>
          <a:p>
            <a:pPr>
              <a:defRPr/>
            </a:pPr>
            <a:fld id="{04A953AD-CAB8-4D09-B354-22993A00A4C8}" type="datetimeFigureOut">
              <a:rPr lang="zh-CN" altLang="en-US"/>
              <a:pPr>
                <a:defRPr/>
              </a:pPr>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B12C4B97-E13C-4005-AE4F-AD10A497D1D2}" type="slidenum">
              <a:rPr lang="zh-CN" altLang="en-US"/>
              <a:pPr>
                <a:defRPr/>
              </a:pPr>
              <a:t>‹#›</a:t>
            </a:fld>
            <a:endParaRPr lang="zh-CN" altLang="en-US"/>
          </a:p>
        </p:txBody>
      </p:sp>
    </p:spTree>
    <p:extLst>
      <p:ext uri="{BB962C8B-B14F-4D97-AF65-F5344CB8AC3E}">
        <p14:creationId xmlns:p14="http://schemas.microsoft.com/office/powerpoint/2010/main" val="466728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lvl1pPr>
              <a:defRPr/>
            </a:lvl1pPr>
          </a:lstStyle>
          <a:p>
            <a:pPr>
              <a:defRPr/>
            </a:pPr>
            <a:fld id="{B2DF6C49-E5BA-4455-B925-8A16804F97BA}" type="datetimeFigureOut">
              <a:rPr lang="zh-CN" altLang="en-US"/>
              <a:pPr>
                <a:defRPr/>
              </a:pPr>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D5D74E6E-77FB-4B62-A5CD-0D80DE5179A5}" type="slidenum">
              <a:rPr lang="zh-CN" altLang="en-US"/>
              <a:pPr>
                <a:defRPr/>
              </a:pPr>
              <a:t>‹#›</a:t>
            </a:fld>
            <a:endParaRPr lang="zh-CN" altLang="en-US"/>
          </a:p>
        </p:txBody>
      </p:sp>
    </p:spTree>
    <p:extLst>
      <p:ext uri="{BB962C8B-B14F-4D97-AF65-F5344CB8AC3E}">
        <p14:creationId xmlns:p14="http://schemas.microsoft.com/office/powerpoint/2010/main" val="4191700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lvl1pPr>
              <a:defRPr/>
            </a:lvl1pPr>
          </a:lstStyle>
          <a:p>
            <a:pPr>
              <a:defRPr/>
            </a:pPr>
            <a:fld id="{6120B976-3A5E-4BD7-A143-8B51D4577814}" type="datetimeFigureOut">
              <a:rPr lang="zh-CN" altLang="en-US"/>
              <a:pPr>
                <a:defRPr/>
              </a:pPr>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0C326DEB-1C72-4B9E-829B-73390EAACE53}" type="slidenum">
              <a:rPr lang="zh-CN" altLang="en-US"/>
              <a:pPr>
                <a:defRPr/>
              </a:pPr>
              <a:t>‹#›</a:t>
            </a:fld>
            <a:endParaRPr lang="zh-CN" altLang="en-US"/>
          </a:p>
        </p:txBody>
      </p:sp>
    </p:spTree>
    <p:extLst>
      <p:ext uri="{BB962C8B-B14F-4D97-AF65-F5344CB8AC3E}">
        <p14:creationId xmlns:p14="http://schemas.microsoft.com/office/powerpoint/2010/main" val="3943242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lvl1pPr>
              <a:defRPr/>
            </a:lvl1pPr>
          </a:lstStyle>
          <a:p>
            <a:pPr>
              <a:defRPr/>
            </a:pPr>
            <a:fld id="{E4B8D9C5-4ADC-4873-8112-FF5B3FBDEFF2}" type="datetimeFigureOut">
              <a:rPr lang="zh-CN" altLang="en-US"/>
              <a:pPr>
                <a:defRPr/>
              </a:pPr>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0C30E016-3D2F-48C9-9C6A-3998D2800B22}" type="slidenum">
              <a:rPr lang="zh-CN" altLang="en-US"/>
              <a:pPr>
                <a:defRPr/>
              </a:pPr>
              <a:t>‹#›</a:t>
            </a:fld>
            <a:endParaRPr lang="zh-CN" altLang="en-US"/>
          </a:p>
        </p:txBody>
      </p:sp>
    </p:spTree>
    <p:extLst>
      <p:ext uri="{BB962C8B-B14F-4D97-AF65-F5344CB8AC3E}">
        <p14:creationId xmlns:p14="http://schemas.microsoft.com/office/powerpoint/2010/main" val="125590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lvl1pPr>
              <a:defRPr/>
            </a:lvl1pPr>
          </a:lstStyle>
          <a:p>
            <a:pPr>
              <a:defRPr/>
            </a:pPr>
            <a:fld id="{638E9DD2-9570-477C-815F-E2ECAA3E581B}" type="datetimeFigureOut">
              <a:rPr lang="zh-CN" altLang="en-US"/>
              <a:pPr>
                <a:defRPr/>
              </a:pPr>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C798B9C-B60E-4D36-913E-442AE16934A3}" type="slidenum">
              <a:rPr lang="zh-CN" altLang="en-US"/>
              <a:pPr>
                <a:defRPr/>
              </a:pPr>
              <a:t>‹#›</a:t>
            </a:fld>
            <a:endParaRPr lang="zh-CN" altLang="en-US"/>
          </a:p>
        </p:txBody>
      </p:sp>
    </p:spTree>
    <p:extLst>
      <p:ext uri="{BB962C8B-B14F-4D97-AF65-F5344CB8AC3E}">
        <p14:creationId xmlns:p14="http://schemas.microsoft.com/office/powerpoint/2010/main" val="2551352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Date Placeholder 3"/>
          <p:cNvSpPr>
            <a:spLocks noGrp="1"/>
          </p:cNvSpPr>
          <p:nvPr>
            <p:ph type="dt" sz="half" idx="10"/>
          </p:nvPr>
        </p:nvSpPr>
        <p:spPr/>
        <p:txBody>
          <a:bodyPr/>
          <a:lstStyle>
            <a:lvl1pPr>
              <a:defRPr/>
            </a:lvl1pPr>
          </a:lstStyle>
          <a:p>
            <a:pPr>
              <a:defRPr/>
            </a:pPr>
            <a:fld id="{7438F37F-B0B0-4817-B464-9BAB8A63A823}" type="datetimeFigureOut">
              <a:rPr lang="zh-CN" altLang="en-US"/>
              <a:pPr>
                <a:defRPr/>
              </a:pPr>
              <a:t>2022/12/6</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43AAAE88-153B-4EE6-A4D2-A64D765645CD}" type="slidenum">
              <a:rPr lang="zh-CN" altLang="en-US"/>
              <a:pPr>
                <a:defRPr/>
              </a:pPr>
              <a:t>‹#›</a:t>
            </a:fld>
            <a:endParaRPr lang="zh-CN" altLang="en-US"/>
          </a:p>
        </p:txBody>
      </p:sp>
    </p:spTree>
    <p:extLst>
      <p:ext uri="{BB962C8B-B14F-4D97-AF65-F5344CB8AC3E}">
        <p14:creationId xmlns:p14="http://schemas.microsoft.com/office/powerpoint/2010/main" val="3962592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Date Placeholder 3"/>
          <p:cNvSpPr>
            <a:spLocks noGrp="1"/>
          </p:cNvSpPr>
          <p:nvPr>
            <p:ph type="dt" sz="half" idx="10"/>
          </p:nvPr>
        </p:nvSpPr>
        <p:spPr/>
        <p:txBody>
          <a:bodyPr/>
          <a:lstStyle>
            <a:lvl1pPr>
              <a:defRPr/>
            </a:lvl1pPr>
          </a:lstStyle>
          <a:p>
            <a:pPr>
              <a:defRPr/>
            </a:pPr>
            <a:fld id="{4A6BE1E4-E1AB-41B2-8FC3-4D6449AB2917}" type="datetimeFigureOut">
              <a:rPr lang="zh-CN" altLang="en-US"/>
              <a:pPr>
                <a:defRPr/>
              </a:pPr>
              <a:t>2022/12/6</a:t>
            </a:fld>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29F7B875-E420-4AC6-B869-6BE2B50A10B4}" type="slidenum">
              <a:rPr lang="zh-CN" altLang="en-US"/>
              <a:pPr>
                <a:defRPr/>
              </a:pPr>
              <a:t>‹#›</a:t>
            </a:fld>
            <a:endParaRPr lang="zh-CN" altLang="en-US"/>
          </a:p>
        </p:txBody>
      </p:sp>
    </p:spTree>
    <p:extLst>
      <p:ext uri="{BB962C8B-B14F-4D97-AF65-F5344CB8AC3E}">
        <p14:creationId xmlns:p14="http://schemas.microsoft.com/office/powerpoint/2010/main" val="2726994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Date Placeholder 3"/>
          <p:cNvSpPr>
            <a:spLocks noGrp="1"/>
          </p:cNvSpPr>
          <p:nvPr>
            <p:ph type="dt" sz="half" idx="10"/>
          </p:nvPr>
        </p:nvSpPr>
        <p:spPr/>
        <p:txBody>
          <a:bodyPr/>
          <a:lstStyle>
            <a:lvl1pPr>
              <a:defRPr/>
            </a:lvl1pPr>
          </a:lstStyle>
          <a:p>
            <a:pPr>
              <a:defRPr/>
            </a:pPr>
            <a:fld id="{0089143F-3E36-47FE-9275-BC8F5471BC47}" type="datetimeFigureOut">
              <a:rPr lang="zh-CN" altLang="en-US"/>
              <a:pPr>
                <a:defRPr/>
              </a:pPr>
              <a:t>2022/12/6</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08D80110-3E88-4618-8AAC-55902ABE273B}" type="slidenum">
              <a:rPr lang="zh-CN" altLang="en-US"/>
              <a:pPr>
                <a:defRPr/>
              </a:pPr>
              <a:t>‹#›</a:t>
            </a:fld>
            <a:endParaRPr lang="zh-CN" altLang="en-US"/>
          </a:p>
        </p:txBody>
      </p:sp>
    </p:spTree>
    <p:extLst>
      <p:ext uri="{BB962C8B-B14F-4D97-AF65-F5344CB8AC3E}">
        <p14:creationId xmlns:p14="http://schemas.microsoft.com/office/powerpoint/2010/main" val="3229048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A7AB162-359F-42C8-B53F-F1536A522D50}" type="datetimeFigureOut">
              <a:rPr lang="zh-CN" altLang="en-US"/>
              <a:pPr>
                <a:defRPr/>
              </a:pPr>
              <a:t>2022/12/6</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3E0EB151-A9B6-4516-B318-1619620AF037}" type="slidenum">
              <a:rPr lang="zh-CN" altLang="en-US"/>
              <a:pPr>
                <a:defRPr/>
              </a:pPr>
              <a:t>‹#›</a:t>
            </a:fld>
            <a:endParaRPr lang="zh-CN" altLang="en-US"/>
          </a:p>
        </p:txBody>
      </p:sp>
    </p:spTree>
    <p:extLst>
      <p:ext uri="{BB962C8B-B14F-4D97-AF65-F5344CB8AC3E}">
        <p14:creationId xmlns:p14="http://schemas.microsoft.com/office/powerpoint/2010/main" val="1861686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zh-CN"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3"/>
          <p:cNvSpPr>
            <a:spLocks noGrp="1"/>
          </p:cNvSpPr>
          <p:nvPr>
            <p:ph type="dt" sz="half" idx="10"/>
          </p:nvPr>
        </p:nvSpPr>
        <p:spPr/>
        <p:txBody>
          <a:bodyPr/>
          <a:lstStyle>
            <a:lvl1pPr>
              <a:defRPr/>
            </a:lvl1pPr>
          </a:lstStyle>
          <a:p>
            <a:pPr>
              <a:defRPr/>
            </a:pPr>
            <a:fld id="{DBB32D30-9B1B-4583-B539-FCE0E6EBA1A5}" type="datetimeFigureOut">
              <a:rPr lang="zh-CN" altLang="en-US"/>
              <a:pPr>
                <a:defRPr/>
              </a:pPr>
              <a:t>2022/12/6</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57E71F80-F144-4CDA-B7BC-0FE45C791DCF}" type="slidenum">
              <a:rPr lang="zh-CN" altLang="en-US"/>
              <a:pPr>
                <a:defRPr/>
              </a:pPr>
              <a:t>‹#›</a:t>
            </a:fld>
            <a:endParaRPr lang="zh-CN" altLang="en-US"/>
          </a:p>
        </p:txBody>
      </p:sp>
    </p:spTree>
    <p:extLst>
      <p:ext uri="{BB962C8B-B14F-4D97-AF65-F5344CB8AC3E}">
        <p14:creationId xmlns:p14="http://schemas.microsoft.com/office/powerpoint/2010/main" val="2580731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3"/>
          <p:cNvSpPr>
            <a:spLocks noGrp="1"/>
          </p:cNvSpPr>
          <p:nvPr>
            <p:ph type="dt" sz="half" idx="10"/>
          </p:nvPr>
        </p:nvSpPr>
        <p:spPr/>
        <p:txBody>
          <a:bodyPr/>
          <a:lstStyle>
            <a:lvl1pPr>
              <a:defRPr/>
            </a:lvl1pPr>
          </a:lstStyle>
          <a:p>
            <a:pPr>
              <a:defRPr/>
            </a:pPr>
            <a:fld id="{E28F93C8-25AD-4884-A3B0-D08C5505C2E2}" type="datetimeFigureOut">
              <a:rPr lang="zh-CN" altLang="en-US"/>
              <a:pPr>
                <a:defRPr/>
              </a:pPr>
              <a:t>2022/12/6</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5DA0EFCA-C7B3-42D4-88FA-65EA0A4B5420}" type="slidenum">
              <a:rPr lang="zh-CN" altLang="en-US"/>
              <a:pPr>
                <a:defRPr/>
              </a:pPr>
              <a:t>‹#›</a:t>
            </a:fld>
            <a:endParaRPr lang="zh-CN" altLang="en-US"/>
          </a:p>
        </p:txBody>
      </p:sp>
    </p:spTree>
    <p:extLst>
      <p:ext uri="{BB962C8B-B14F-4D97-AF65-F5344CB8AC3E}">
        <p14:creationId xmlns:p14="http://schemas.microsoft.com/office/powerpoint/2010/main" val="1873226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endParaRPr lang="zh-CN"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103E808B-2194-474A-95ED-128FACC2E3D0}" type="datetimeFigureOut">
              <a:rPr lang="zh-CN" altLang="en-US"/>
              <a:pPr>
                <a:defRPr/>
              </a:pPr>
              <a:t>2022/12/6</a:t>
            </a:fld>
            <a:endParaRPr lang="zh-CN"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zh-CN"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BFE6C32A-F2C0-403D-99AB-195885702513}"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10.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1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12.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1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14.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15.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16.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17.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18.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1943502-7C10-07DC-9406-BAF9859402D5}"/>
              </a:ext>
            </a:extLst>
          </p:cNvPr>
          <p:cNvGrpSpPr/>
          <p:nvPr/>
        </p:nvGrpSpPr>
        <p:grpSpPr>
          <a:xfrm>
            <a:off x="209550" y="188912"/>
            <a:ext cx="8724900" cy="6480175"/>
            <a:chOff x="209550" y="188912"/>
            <a:chExt cx="8724900" cy="6480175"/>
          </a:xfrm>
        </p:grpSpPr>
        <p:pic>
          <p:nvPicPr>
            <p:cNvPr id="3" name="Picture 2" descr="c02_Figure19.JPEG"/>
            <p:cNvPicPr>
              <a:picLocks/>
            </p:cNvPicPr>
            <p:nvPr/>
          </p:nvPicPr>
          <p:blipFill>
            <a:blip r:embed="rId2" cstate="print"/>
            <a:stretch>
              <a:fillRect/>
            </a:stretch>
          </p:blipFill>
          <p:spPr>
            <a:xfrm>
              <a:off x="209550" y="188912"/>
              <a:ext cx="8724900" cy="6480175"/>
            </a:xfrm>
            <a:prstGeom prst="rect">
              <a:avLst/>
            </a:prstGeom>
          </p:spPr>
        </p:pic>
        <p:sp>
          <p:nvSpPr>
            <p:cNvPr id="4" name="Freeform: Shape 3">
              <a:extLst>
                <a:ext uri="{FF2B5EF4-FFF2-40B4-BE49-F238E27FC236}">
                  <a16:creationId xmlns:a16="http://schemas.microsoft.com/office/drawing/2014/main" id="{5CC7D328-0837-D7E2-E105-CED4EE030ED9}"/>
                </a:ext>
              </a:extLst>
            </p:cNvPr>
            <p:cNvSpPr/>
            <p:nvPr/>
          </p:nvSpPr>
          <p:spPr>
            <a:xfrm>
              <a:off x="7047234" y="3657600"/>
              <a:ext cx="817711" cy="220403"/>
            </a:xfrm>
            <a:custGeom>
              <a:avLst/>
              <a:gdLst>
                <a:gd name="connsiteX0" fmla="*/ 24863 w 817711"/>
                <a:gd name="connsiteY0" fmla="*/ 22100 h 220403"/>
                <a:gd name="connsiteX1" fmla="*/ 24863 w 817711"/>
                <a:gd name="connsiteY1" fmla="*/ 22100 h 220403"/>
                <a:gd name="connsiteX2" fmla="*/ 102214 w 817711"/>
                <a:gd name="connsiteY2" fmla="*/ 8288 h 220403"/>
                <a:gd name="connsiteX3" fmla="*/ 127077 w 817711"/>
                <a:gd name="connsiteY3" fmla="*/ 2763 h 220403"/>
                <a:gd name="connsiteX4" fmla="*/ 146414 w 817711"/>
                <a:gd name="connsiteY4" fmla="*/ 0 h 220403"/>
                <a:gd name="connsiteX5" fmla="*/ 303879 w 817711"/>
                <a:gd name="connsiteY5" fmla="*/ 2763 h 220403"/>
                <a:gd name="connsiteX6" fmla="*/ 339792 w 817711"/>
                <a:gd name="connsiteY6" fmla="*/ 5525 h 220403"/>
                <a:gd name="connsiteX7" fmla="*/ 381230 w 817711"/>
                <a:gd name="connsiteY7" fmla="*/ 13813 h 220403"/>
                <a:gd name="connsiteX8" fmla="*/ 428193 w 817711"/>
                <a:gd name="connsiteY8" fmla="*/ 16575 h 220403"/>
                <a:gd name="connsiteX9" fmla="*/ 472394 w 817711"/>
                <a:gd name="connsiteY9" fmla="*/ 22100 h 220403"/>
                <a:gd name="connsiteX10" fmla="*/ 508307 w 817711"/>
                <a:gd name="connsiteY10" fmla="*/ 30388 h 220403"/>
                <a:gd name="connsiteX11" fmla="*/ 535932 w 817711"/>
                <a:gd name="connsiteY11" fmla="*/ 33150 h 220403"/>
                <a:gd name="connsiteX12" fmla="*/ 577370 w 817711"/>
                <a:gd name="connsiteY12" fmla="*/ 30388 h 220403"/>
                <a:gd name="connsiteX13" fmla="*/ 596708 w 817711"/>
                <a:gd name="connsiteY13" fmla="*/ 22100 h 220403"/>
                <a:gd name="connsiteX14" fmla="*/ 621571 w 817711"/>
                <a:gd name="connsiteY14" fmla="*/ 16575 h 220403"/>
                <a:gd name="connsiteX15" fmla="*/ 635384 w 817711"/>
                <a:gd name="connsiteY15" fmla="*/ 13813 h 220403"/>
                <a:gd name="connsiteX16" fmla="*/ 646434 w 817711"/>
                <a:gd name="connsiteY16" fmla="*/ 11050 h 220403"/>
                <a:gd name="connsiteX17" fmla="*/ 663009 w 817711"/>
                <a:gd name="connsiteY17" fmla="*/ 8288 h 220403"/>
                <a:gd name="connsiteX18" fmla="*/ 701684 w 817711"/>
                <a:gd name="connsiteY18" fmla="*/ 13813 h 220403"/>
                <a:gd name="connsiteX19" fmla="*/ 709972 w 817711"/>
                <a:gd name="connsiteY19" fmla="*/ 16575 h 220403"/>
                <a:gd name="connsiteX20" fmla="*/ 732072 w 817711"/>
                <a:gd name="connsiteY20" fmla="*/ 35913 h 220403"/>
                <a:gd name="connsiteX21" fmla="*/ 745885 w 817711"/>
                <a:gd name="connsiteY21" fmla="*/ 49726 h 220403"/>
                <a:gd name="connsiteX22" fmla="*/ 762460 w 817711"/>
                <a:gd name="connsiteY22" fmla="*/ 52488 h 220403"/>
                <a:gd name="connsiteX23" fmla="*/ 770748 w 817711"/>
                <a:gd name="connsiteY23" fmla="*/ 58013 h 220403"/>
                <a:gd name="connsiteX24" fmla="*/ 792848 w 817711"/>
                <a:gd name="connsiteY24" fmla="*/ 69063 h 220403"/>
                <a:gd name="connsiteX25" fmla="*/ 806661 w 817711"/>
                <a:gd name="connsiteY25" fmla="*/ 88401 h 220403"/>
                <a:gd name="connsiteX26" fmla="*/ 809423 w 817711"/>
                <a:gd name="connsiteY26" fmla="*/ 102214 h 220403"/>
                <a:gd name="connsiteX27" fmla="*/ 812186 w 817711"/>
                <a:gd name="connsiteY27" fmla="*/ 132602 h 220403"/>
                <a:gd name="connsiteX28" fmla="*/ 817711 w 817711"/>
                <a:gd name="connsiteY28" fmla="*/ 151940 h 220403"/>
                <a:gd name="connsiteX29" fmla="*/ 806661 w 817711"/>
                <a:gd name="connsiteY29" fmla="*/ 168515 h 220403"/>
                <a:gd name="connsiteX30" fmla="*/ 770748 w 817711"/>
                <a:gd name="connsiteY30" fmla="*/ 193378 h 220403"/>
                <a:gd name="connsiteX31" fmla="*/ 743122 w 817711"/>
                <a:gd name="connsiteY31" fmla="*/ 198903 h 220403"/>
                <a:gd name="connsiteX32" fmla="*/ 649196 w 817711"/>
                <a:gd name="connsiteY32" fmla="*/ 196140 h 220403"/>
                <a:gd name="connsiteX33" fmla="*/ 635384 w 817711"/>
                <a:gd name="connsiteY33" fmla="*/ 193378 h 220403"/>
                <a:gd name="connsiteX34" fmla="*/ 610521 w 817711"/>
                <a:gd name="connsiteY34" fmla="*/ 190615 h 220403"/>
                <a:gd name="connsiteX35" fmla="*/ 439243 w 817711"/>
                <a:gd name="connsiteY35" fmla="*/ 190615 h 220403"/>
                <a:gd name="connsiteX36" fmla="*/ 411618 w 817711"/>
                <a:gd name="connsiteY36" fmla="*/ 196140 h 220403"/>
                <a:gd name="connsiteX37" fmla="*/ 350842 w 817711"/>
                <a:gd name="connsiteY37" fmla="*/ 204428 h 220403"/>
                <a:gd name="connsiteX38" fmla="*/ 290066 w 817711"/>
                <a:gd name="connsiteY38" fmla="*/ 207190 h 220403"/>
                <a:gd name="connsiteX39" fmla="*/ 221003 w 817711"/>
                <a:gd name="connsiteY39" fmla="*/ 212715 h 220403"/>
                <a:gd name="connsiteX40" fmla="*/ 207190 w 817711"/>
                <a:gd name="connsiteY40" fmla="*/ 218240 h 220403"/>
                <a:gd name="connsiteX41" fmla="*/ 88401 w 817711"/>
                <a:gd name="connsiteY41" fmla="*/ 212715 h 220403"/>
                <a:gd name="connsiteX42" fmla="*/ 69063 w 817711"/>
                <a:gd name="connsiteY42" fmla="*/ 204428 h 220403"/>
                <a:gd name="connsiteX43" fmla="*/ 52488 w 817711"/>
                <a:gd name="connsiteY43" fmla="*/ 196140 h 220403"/>
                <a:gd name="connsiteX44" fmla="*/ 27625 w 817711"/>
                <a:gd name="connsiteY44" fmla="*/ 190615 h 220403"/>
                <a:gd name="connsiteX45" fmla="*/ 16575 w 817711"/>
                <a:gd name="connsiteY45" fmla="*/ 185090 h 220403"/>
                <a:gd name="connsiteX46" fmla="*/ 5525 w 817711"/>
                <a:gd name="connsiteY46" fmla="*/ 160227 h 220403"/>
                <a:gd name="connsiteX47" fmla="*/ 0 w 817711"/>
                <a:gd name="connsiteY47" fmla="*/ 138127 h 220403"/>
                <a:gd name="connsiteX48" fmla="*/ 2762 w 817711"/>
                <a:gd name="connsiteY48" fmla="*/ 80114 h 220403"/>
                <a:gd name="connsiteX49" fmla="*/ 13813 w 817711"/>
                <a:gd name="connsiteY49" fmla="*/ 66301 h 220403"/>
                <a:gd name="connsiteX50" fmla="*/ 16575 w 817711"/>
                <a:gd name="connsiteY50" fmla="*/ 58013 h 220403"/>
                <a:gd name="connsiteX51" fmla="*/ 24863 w 817711"/>
                <a:gd name="connsiteY51" fmla="*/ 22100 h 220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17711" h="220403">
                  <a:moveTo>
                    <a:pt x="24863" y="22100"/>
                  </a:moveTo>
                  <a:lnTo>
                    <a:pt x="24863" y="22100"/>
                  </a:lnTo>
                  <a:cubicBezTo>
                    <a:pt x="71476" y="3455"/>
                    <a:pt x="36602" y="13993"/>
                    <a:pt x="102214" y="8288"/>
                  </a:cubicBezTo>
                  <a:cubicBezTo>
                    <a:pt x="112702" y="7376"/>
                    <a:pt x="117170" y="4564"/>
                    <a:pt x="127077" y="2763"/>
                  </a:cubicBezTo>
                  <a:cubicBezTo>
                    <a:pt x="133483" y="1598"/>
                    <a:pt x="139968" y="921"/>
                    <a:pt x="146414" y="0"/>
                  </a:cubicBezTo>
                  <a:lnTo>
                    <a:pt x="303879" y="2763"/>
                  </a:lnTo>
                  <a:cubicBezTo>
                    <a:pt x="315880" y="3106"/>
                    <a:pt x="327906" y="3827"/>
                    <a:pt x="339792" y="5525"/>
                  </a:cubicBezTo>
                  <a:cubicBezTo>
                    <a:pt x="353737" y="7517"/>
                    <a:pt x="367168" y="12986"/>
                    <a:pt x="381230" y="13813"/>
                  </a:cubicBezTo>
                  <a:lnTo>
                    <a:pt x="428193" y="16575"/>
                  </a:lnTo>
                  <a:cubicBezTo>
                    <a:pt x="442927" y="18417"/>
                    <a:pt x="457748" y="19659"/>
                    <a:pt x="472394" y="22100"/>
                  </a:cubicBezTo>
                  <a:cubicBezTo>
                    <a:pt x="496901" y="26184"/>
                    <a:pt x="488377" y="27731"/>
                    <a:pt x="508307" y="30388"/>
                  </a:cubicBezTo>
                  <a:cubicBezTo>
                    <a:pt x="517480" y="31611"/>
                    <a:pt x="526724" y="32229"/>
                    <a:pt x="535932" y="33150"/>
                  </a:cubicBezTo>
                  <a:cubicBezTo>
                    <a:pt x="549745" y="32229"/>
                    <a:pt x="563603" y="31837"/>
                    <a:pt x="577370" y="30388"/>
                  </a:cubicBezTo>
                  <a:cubicBezTo>
                    <a:pt x="601712" y="27826"/>
                    <a:pt x="576454" y="28851"/>
                    <a:pt x="596708" y="22100"/>
                  </a:cubicBezTo>
                  <a:cubicBezTo>
                    <a:pt x="604762" y="19415"/>
                    <a:pt x="613270" y="18354"/>
                    <a:pt x="621571" y="16575"/>
                  </a:cubicBezTo>
                  <a:cubicBezTo>
                    <a:pt x="626162" y="15591"/>
                    <a:pt x="630800" y="14832"/>
                    <a:pt x="635384" y="13813"/>
                  </a:cubicBezTo>
                  <a:cubicBezTo>
                    <a:pt x="639090" y="12989"/>
                    <a:pt x="642711" y="11795"/>
                    <a:pt x="646434" y="11050"/>
                  </a:cubicBezTo>
                  <a:cubicBezTo>
                    <a:pt x="651926" y="9952"/>
                    <a:pt x="657484" y="9209"/>
                    <a:pt x="663009" y="8288"/>
                  </a:cubicBezTo>
                  <a:cubicBezTo>
                    <a:pt x="675901" y="10130"/>
                    <a:pt x="688860" y="11550"/>
                    <a:pt x="701684" y="13813"/>
                  </a:cubicBezTo>
                  <a:cubicBezTo>
                    <a:pt x="704552" y="14319"/>
                    <a:pt x="707444" y="15130"/>
                    <a:pt x="709972" y="16575"/>
                  </a:cubicBezTo>
                  <a:cubicBezTo>
                    <a:pt x="717082" y="20638"/>
                    <a:pt x="726938" y="29924"/>
                    <a:pt x="732072" y="35913"/>
                  </a:cubicBezTo>
                  <a:cubicBezTo>
                    <a:pt x="737966" y="42789"/>
                    <a:pt x="736307" y="46534"/>
                    <a:pt x="745885" y="49726"/>
                  </a:cubicBezTo>
                  <a:cubicBezTo>
                    <a:pt x="751199" y="51497"/>
                    <a:pt x="756935" y="51567"/>
                    <a:pt x="762460" y="52488"/>
                  </a:cubicBezTo>
                  <a:cubicBezTo>
                    <a:pt x="765223" y="54330"/>
                    <a:pt x="767833" y="56423"/>
                    <a:pt x="770748" y="58013"/>
                  </a:cubicBezTo>
                  <a:cubicBezTo>
                    <a:pt x="777979" y="61957"/>
                    <a:pt x="792848" y="69063"/>
                    <a:pt x="792848" y="69063"/>
                  </a:cubicBezTo>
                  <a:cubicBezTo>
                    <a:pt x="793322" y="69695"/>
                    <a:pt x="805652" y="85710"/>
                    <a:pt x="806661" y="88401"/>
                  </a:cubicBezTo>
                  <a:cubicBezTo>
                    <a:pt x="808310" y="92798"/>
                    <a:pt x="808502" y="97610"/>
                    <a:pt x="809423" y="102214"/>
                  </a:cubicBezTo>
                  <a:cubicBezTo>
                    <a:pt x="810344" y="112343"/>
                    <a:pt x="810842" y="122520"/>
                    <a:pt x="812186" y="132602"/>
                  </a:cubicBezTo>
                  <a:cubicBezTo>
                    <a:pt x="812957" y="138388"/>
                    <a:pt x="815816" y="146255"/>
                    <a:pt x="817711" y="151940"/>
                  </a:cubicBezTo>
                  <a:cubicBezTo>
                    <a:pt x="814028" y="157465"/>
                    <a:pt x="811356" y="163820"/>
                    <a:pt x="806661" y="168515"/>
                  </a:cubicBezTo>
                  <a:cubicBezTo>
                    <a:pt x="802569" y="172607"/>
                    <a:pt x="779451" y="189510"/>
                    <a:pt x="770748" y="193378"/>
                  </a:cubicBezTo>
                  <a:cubicBezTo>
                    <a:pt x="765806" y="195574"/>
                    <a:pt x="746413" y="198354"/>
                    <a:pt x="743122" y="198903"/>
                  </a:cubicBezTo>
                  <a:cubicBezTo>
                    <a:pt x="711813" y="197982"/>
                    <a:pt x="680477" y="197744"/>
                    <a:pt x="649196" y="196140"/>
                  </a:cubicBezTo>
                  <a:cubicBezTo>
                    <a:pt x="644507" y="195900"/>
                    <a:pt x="640032" y="194042"/>
                    <a:pt x="635384" y="193378"/>
                  </a:cubicBezTo>
                  <a:cubicBezTo>
                    <a:pt x="627129" y="192199"/>
                    <a:pt x="618809" y="191536"/>
                    <a:pt x="610521" y="190615"/>
                  </a:cubicBezTo>
                  <a:cubicBezTo>
                    <a:pt x="543974" y="171602"/>
                    <a:pt x="586381" y="181560"/>
                    <a:pt x="439243" y="190615"/>
                  </a:cubicBezTo>
                  <a:cubicBezTo>
                    <a:pt x="429870" y="191192"/>
                    <a:pt x="420826" y="194298"/>
                    <a:pt x="411618" y="196140"/>
                  </a:cubicBezTo>
                  <a:cubicBezTo>
                    <a:pt x="379373" y="202589"/>
                    <a:pt x="385967" y="202362"/>
                    <a:pt x="350842" y="204428"/>
                  </a:cubicBezTo>
                  <a:cubicBezTo>
                    <a:pt x="330597" y="205619"/>
                    <a:pt x="310304" y="205898"/>
                    <a:pt x="290066" y="207190"/>
                  </a:cubicBezTo>
                  <a:cubicBezTo>
                    <a:pt x="267018" y="208661"/>
                    <a:pt x="221003" y="212715"/>
                    <a:pt x="221003" y="212715"/>
                  </a:cubicBezTo>
                  <a:cubicBezTo>
                    <a:pt x="216399" y="214557"/>
                    <a:pt x="212148" y="218127"/>
                    <a:pt x="207190" y="218240"/>
                  </a:cubicBezTo>
                  <a:cubicBezTo>
                    <a:pt x="115432" y="220326"/>
                    <a:pt x="132213" y="223670"/>
                    <a:pt x="88401" y="212715"/>
                  </a:cubicBezTo>
                  <a:cubicBezTo>
                    <a:pt x="69931" y="200402"/>
                    <a:pt x="91365" y="213349"/>
                    <a:pt x="69063" y="204428"/>
                  </a:cubicBezTo>
                  <a:cubicBezTo>
                    <a:pt x="63328" y="202134"/>
                    <a:pt x="58133" y="198649"/>
                    <a:pt x="52488" y="196140"/>
                  </a:cubicBezTo>
                  <a:cubicBezTo>
                    <a:pt x="44331" y="192515"/>
                    <a:pt x="36599" y="192111"/>
                    <a:pt x="27625" y="190615"/>
                  </a:cubicBezTo>
                  <a:cubicBezTo>
                    <a:pt x="23942" y="188773"/>
                    <a:pt x="19487" y="188002"/>
                    <a:pt x="16575" y="185090"/>
                  </a:cubicBezTo>
                  <a:cubicBezTo>
                    <a:pt x="7913" y="176428"/>
                    <a:pt x="8472" y="170542"/>
                    <a:pt x="5525" y="160227"/>
                  </a:cubicBezTo>
                  <a:cubicBezTo>
                    <a:pt x="-140" y="140400"/>
                    <a:pt x="5618" y="166221"/>
                    <a:pt x="0" y="138127"/>
                  </a:cubicBezTo>
                  <a:cubicBezTo>
                    <a:pt x="921" y="118789"/>
                    <a:pt x="-894" y="99125"/>
                    <a:pt x="2762" y="80114"/>
                  </a:cubicBezTo>
                  <a:cubicBezTo>
                    <a:pt x="3876" y="74324"/>
                    <a:pt x="10688" y="71301"/>
                    <a:pt x="13813" y="66301"/>
                  </a:cubicBezTo>
                  <a:cubicBezTo>
                    <a:pt x="15356" y="63832"/>
                    <a:pt x="15161" y="60559"/>
                    <a:pt x="16575" y="58013"/>
                  </a:cubicBezTo>
                  <a:cubicBezTo>
                    <a:pt x="29668" y="34444"/>
                    <a:pt x="23482" y="28085"/>
                    <a:pt x="24863" y="22100"/>
                  </a:cubicBezTo>
                  <a:close/>
                </a:path>
              </a:pathLst>
            </a:cu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F10CD4F-6853-42FC-B90B-A0E128A8C8D3}"/>
                </a:ext>
              </a:extLst>
            </p:cNvPr>
            <p:cNvSpPr txBox="1">
              <a:spLocks noGrp="1" noRot="1" noMove="1" noResize="1" noEditPoints="1" noAdjustHandles="1" noChangeArrowheads="1" noChangeShapeType="1"/>
            </p:cNvSpPr>
            <p:nvPr/>
          </p:nvSpPr>
          <p:spPr>
            <a:xfrm>
              <a:off x="6948264" y="3657600"/>
              <a:ext cx="1040347" cy="276999"/>
            </a:xfrm>
            <a:prstGeom prst="rect">
              <a:avLst/>
            </a:prstGeom>
            <a:noFill/>
            <a:ln>
              <a:noFill/>
            </a:ln>
          </p:spPr>
          <p:txBody>
            <a:bodyPr wrap="square" rtlCol="0">
              <a:spAutoFit/>
            </a:bodyPr>
            <a:lstStyle/>
            <a:p>
              <a:r>
                <a:rPr lang="en-US" sz="1200" dirty="0"/>
                <a:t>Australasian</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2.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20.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2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22.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2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24.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25.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26.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27.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28.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29.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30.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3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32.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3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34.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35.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36.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AEDD1DE-AF00-B5ED-B6E3-52855FD511B3}"/>
              </a:ext>
            </a:extLst>
          </p:cNvPr>
          <p:cNvGrpSpPr/>
          <p:nvPr/>
        </p:nvGrpSpPr>
        <p:grpSpPr>
          <a:xfrm>
            <a:off x="209550" y="188912"/>
            <a:ext cx="8724900" cy="6480175"/>
            <a:chOff x="209550" y="188912"/>
            <a:chExt cx="8724900" cy="6480175"/>
          </a:xfrm>
        </p:grpSpPr>
        <p:pic>
          <p:nvPicPr>
            <p:cNvPr id="3" name="Picture 2" descr="c02_Figure37.JPEG"/>
            <p:cNvPicPr>
              <a:picLocks/>
            </p:cNvPicPr>
            <p:nvPr/>
          </p:nvPicPr>
          <p:blipFill>
            <a:blip r:embed="rId2" cstate="print"/>
            <a:stretch>
              <a:fillRect/>
            </a:stretch>
          </p:blipFill>
          <p:spPr>
            <a:xfrm>
              <a:off x="209550" y="188912"/>
              <a:ext cx="8724900" cy="6480175"/>
            </a:xfrm>
            <a:prstGeom prst="rect">
              <a:avLst/>
            </a:prstGeom>
          </p:spPr>
        </p:pic>
        <p:sp>
          <p:nvSpPr>
            <p:cNvPr id="2" name="TextBox 1">
              <a:extLst>
                <a:ext uri="{FF2B5EF4-FFF2-40B4-BE49-F238E27FC236}">
                  <a16:creationId xmlns:a16="http://schemas.microsoft.com/office/drawing/2014/main" id="{2BD30A9D-F0DC-7FC0-9C0E-49B8FC50341D}"/>
                </a:ext>
              </a:extLst>
            </p:cNvPr>
            <p:cNvSpPr txBox="1"/>
            <p:nvPr/>
          </p:nvSpPr>
          <p:spPr>
            <a:xfrm>
              <a:off x="1331640" y="5013176"/>
              <a:ext cx="6480720" cy="461665"/>
            </a:xfrm>
            <a:prstGeom prst="rect">
              <a:avLst/>
            </a:prstGeom>
            <a:solidFill>
              <a:schemeClr val="bg1"/>
            </a:solidFill>
          </p:spPr>
          <p:txBody>
            <a:bodyPr wrap="square" rtlCol="0">
              <a:spAutoFit/>
            </a:bodyPr>
            <a:lstStyle/>
            <a:p>
              <a:pPr algn="l"/>
              <a:r>
                <a:rPr lang="en-US" sz="800" b="1" i="0" u="none" strike="noStrike" baseline="0" dirty="0">
                  <a:latin typeface="Arial" panose="020B0604020202020204" pitchFamily="34" charset="0"/>
                  <a:cs typeface="Arial" panose="020B0604020202020204" pitchFamily="34" charset="0"/>
                </a:rPr>
                <a:t>Fig. 2.33 One hypothesis of modern bird origins. </a:t>
              </a:r>
              <a:r>
                <a:rPr lang="en-US" sz="800" b="0" i="0" u="none" strike="noStrike" baseline="0" dirty="0">
                  <a:latin typeface="Arial" panose="020B0604020202020204" pitchFamily="34" charset="0"/>
                  <a:cs typeface="Arial" panose="020B0604020202020204" pitchFamily="34" charset="0"/>
                </a:rPr>
                <a:t>This avian phylogeny shows the possible placement of lineages that likely went extinct at the end of the Cretaceous, along with the few known early fossils of modern birds, including the early duck </a:t>
              </a:r>
              <a:r>
                <a:rPr lang="en-US" sz="800" b="0" i="1" u="none" strike="noStrike" baseline="0" dirty="0" err="1">
                  <a:latin typeface="Arial" panose="020B0604020202020204" pitchFamily="34" charset="0"/>
                  <a:cs typeface="Arial" panose="020B0604020202020204" pitchFamily="34" charset="0"/>
                </a:rPr>
                <a:t>Vegavis</a:t>
              </a:r>
              <a:r>
                <a:rPr lang="en-US" sz="800" b="0" i="0" u="none" strike="noStrike" baseline="0" dirty="0">
                  <a:latin typeface="Arial" panose="020B0604020202020204" pitchFamily="34" charset="0"/>
                  <a:cs typeface="Arial" panose="020B0604020202020204" pitchFamily="34" charset="0"/>
                </a:rPr>
                <a:t>. (From Slack et al. 2006. Reproduced with permission from Oxford University Press.)</a:t>
              </a:r>
              <a:endParaRPr lang="en-US" sz="800" dirty="0">
                <a:latin typeface="Arial" panose="020B0604020202020204" pitchFamily="34" charset="0"/>
                <a:cs typeface="Arial" panose="020B0604020202020204" pitchFamily="34" charset="0"/>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38.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39.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E75E176-5D73-8FCA-B710-E0496F8FA69D}"/>
              </a:ext>
            </a:extLst>
          </p:cNvPr>
          <p:cNvGrpSpPr>
            <a:grpSpLocks noGrp="1" noUngrp="1" noRot="1" noMove="1" noResize="1"/>
          </p:cNvGrpSpPr>
          <p:nvPr/>
        </p:nvGrpSpPr>
        <p:grpSpPr>
          <a:xfrm>
            <a:off x="209550" y="188912"/>
            <a:ext cx="8724900" cy="6480175"/>
            <a:chOff x="209550" y="188912"/>
            <a:chExt cx="8724900" cy="6480175"/>
          </a:xfrm>
        </p:grpSpPr>
        <p:pic>
          <p:nvPicPr>
            <p:cNvPr id="4" name="Picture 3" descr="c02_Figure4.JPEG"/>
            <p:cNvPicPr>
              <a:picLocks noGrp="1" noRot="1" noMove="1" noResize="1" noEditPoints="1" noAdjustHandles="1" noChangeArrowheads="1" noChangeShapeType="1" noCrop="1"/>
            </p:cNvPicPr>
            <p:nvPr/>
          </p:nvPicPr>
          <p:blipFill>
            <a:blip r:embed="rId2" cstate="print"/>
            <a:stretch>
              <a:fillRect/>
            </a:stretch>
          </p:blipFill>
          <p:spPr>
            <a:xfrm>
              <a:off x="209550" y="188912"/>
              <a:ext cx="8724900" cy="6480175"/>
            </a:xfrm>
            <a:prstGeom prst="rect">
              <a:avLst/>
            </a:prstGeom>
          </p:spPr>
        </p:pic>
        <p:sp>
          <p:nvSpPr>
            <p:cNvPr id="2" name="TextBox 1">
              <a:extLst>
                <a:ext uri="{FF2B5EF4-FFF2-40B4-BE49-F238E27FC236}">
                  <a16:creationId xmlns:a16="http://schemas.microsoft.com/office/drawing/2014/main" id="{86FD0BAA-CBA5-3AC6-368D-D8653900C1FA}"/>
                </a:ext>
              </a:extLst>
            </p:cNvPr>
            <p:cNvSpPr txBox="1">
              <a:spLocks noGrp="1" noRot="1" noMove="1" noResize="1" noEditPoints="1" noAdjustHandles="1" noChangeArrowheads="1" noChangeShapeType="1"/>
            </p:cNvSpPr>
            <p:nvPr/>
          </p:nvSpPr>
          <p:spPr>
            <a:xfrm>
              <a:off x="1331640" y="4335487"/>
              <a:ext cx="6624736" cy="461665"/>
            </a:xfrm>
            <a:prstGeom prst="rect">
              <a:avLst/>
            </a:prstGeom>
            <a:solidFill>
              <a:schemeClr val="bg1"/>
            </a:solidFill>
            <a:ln>
              <a:noFill/>
            </a:ln>
          </p:spPr>
          <p:txBody>
            <a:bodyPr wrap="square" rtlCol="0">
              <a:spAutoFit/>
            </a:bodyPr>
            <a:lstStyle/>
            <a:p>
              <a:pPr algn="l"/>
              <a:r>
                <a:rPr lang="en-US" sz="800" b="1" i="0" u="none" strike="noStrike" baseline="0" dirty="0">
                  <a:latin typeface="Arial" panose="020B0604020202020204" pitchFamily="34" charset="0"/>
                  <a:cs typeface="Arial" panose="020B0604020202020204" pitchFamily="34" charset="0"/>
                </a:rPr>
                <a:t>Fig. 2.03 Avian classification. </a:t>
              </a:r>
              <a:r>
                <a:rPr lang="en-US" sz="800" b="0" i="0" u="none" strike="noStrike" baseline="0" dirty="0">
                  <a:latin typeface="Arial" panose="020B0604020202020204" pitchFamily="34" charset="0"/>
                  <a:cs typeface="Arial" panose="020B0604020202020204" pitchFamily="34" charset="0"/>
                </a:rPr>
                <a:t>The Linnaean system categorizes organisms within hierarchical levels based on their relatedness to other taxa, down to the principal unit of species—as illustrated here with the Mallard (</a:t>
              </a:r>
              <a:r>
                <a:rPr lang="en-US" sz="800" b="0" i="1" u="none" strike="noStrike" baseline="0" dirty="0">
                  <a:latin typeface="Arial" panose="020B0604020202020204" pitchFamily="34" charset="0"/>
                  <a:cs typeface="Arial" panose="020B0604020202020204" pitchFamily="34" charset="0"/>
                </a:rPr>
                <a:t>Anas platyrhynchos</a:t>
              </a:r>
              <a:r>
                <a:rPr lang="en-US" sz="800" b="0" i="0" u="none" strike="noStrike" baseline="0" dirty="0">
                  <a:latin typeface="Arial" panose="020B0604020202020204" pitchFamily="34" charset="0"/>
                  <a:cs typeface="Arial" panose="020B0604020202020204" pitchFamily="34" charset="0"/>
                </a:rPr>
                <a:t>). (© Cornell Lab of Ornithology; photograph by Randy E. Crisp.)</a:t>
              </a:r>
              <a:endParaRPr lang="en-US" sz="800" dirty="0">
                <a:latin typeface="Arial" panose="020B0604020202020204" pitchFamily="34" charset="0"/>
                <a:cs typeface="Arial" panose="020B0604020202020204" pitchFamily="34" charset="0"/>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40.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5.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6.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7.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02_Figure8.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02_Figure9.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117</Words>
  <Application>Microsoft Office PowerPoint</Application>
  <PresentationFormat>On-screen Show (4:3)</PresentationFormat>
  <Paragraphs>3</Paragraphs>
  <Slides>40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Myrah A. Bridwell</cp:lastModifiedBy>
  <cp:revision>12</cp:revision>
  <dcterms:created xsi:type="dcterms:W3CDTF">2014-03-07T09:44:27Z</dcterms:created>
  <dcterms:modified xsi:type="dcterms:W3CDTF">2022-12-06T17:40:34Z</dcterms:modified>
</cp:coreProperties>
</file>