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8" autoAdjust="0"/>
    <p:restoredTop sz="94728" autoAdjust="0"/>
  </p:normalViewPr>
  <p:slideViewPr>
    <p:cSldViewPr>
      <p:cViewPr varScale="1">
        <p:scale>
          <a:sx n="91" d="100"/>
          <a:sy n="91" d="100"/>
        </p:scale>
        <p:origin x="172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2017/8/7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Myrah A. Bridwell</cp:lastModifiedBy>
  <cp:revision>6</cp:revision>
  <dcterms:created xsi:type="dcterms:W3CDTF">2014-03-07T09:44:27Z</dcterms:created>
  <dcterms:modified xsi:type="dcterms:W3CDTF">2017-08-07T16:17:33Z</dcterms:modified>
</cp:coreProperties>
</file>