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91" d="100"/>
          <a:sy n="91" d="100"/>
        </p:scale>
        <p:origin x="1572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2022/12/6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2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2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C7268A-34A4-CED8-5B7F-4912A61CED6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9550" y="188912"/>
            <a:ext cx="8724900" cy="6480175"/>
            <a:chOff x="209550" y="188912"/>
            <a:chExt cx="8724900" cy="6480175"/>
          </a:xfrm>
        </p:grpSpPr>
        <p:pic>
          <p:nvPicPr>
            <p:cNvPr id="3" name="Picture 2" descr="c05_Figure7.JPEG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550" y="188912"/>
              <a:ext cx="8724900" cy="648017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EA03DA8-E7E4-8CA4-DE56-642B17FBBDE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987824" y="5157192"/>
              <a:ext cx="316835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Fig. 5.07 Induced drag. 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Bald Eagles (</a:t>
              </a:r>
              <a:r>
                <a:rPr lang="en-US" sz="8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Haliaeetus leucocephalus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and other large soaring birds spread their flight feathers to create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slots between the feather tips. These slots increase the effective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lift‐producing part of the wing surface by horizontally and vertically dispersing wingtip vortices, which could otherwise create induced</a:t>
              </a:r>
            </a:p>
            <a:p>
              <a:pPr algn="l"/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drag. (Photograph by William </a:t>
              </a:r>
              <a:r>
                <a:rPr lang="en-US" sz="800" b="0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Jobes</a:t>
              </a:r>
              <a:r>
                <a:rPr lang="en-US" sz="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.)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05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05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63</Words>
  <Application>Microsoft Office PowerPoint</Application>
  <PresentationFormat>On-screen Show (4:3)</PresentationFormat>
  <Paragraphs>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Myrah A. Bridwell</cp:lastModifiedBy>
  <cp:revision>8</cp:revision>
  <dcterms:created xsi:type="dcterms:W3CDTF">2014-03-07T09:44:27Z</dcterms:created>
  <dcterms:modified xsi:type="dcterms:W3CDTF">2022-12-06T17:47:40Z</dcterms:modified>
</cp:coreProperties>
</file>