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7" r:id="rId24"/>
    <p:sldId id="331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6" r:id="rId42"/>
    <p:sldId id="332" r:id="rId43"/>
    <p:sldId id="333" r:id="rId44"/>
    <p:sldId id="327" r:id="rId45"/>
    <p:sldId id="328" r:id="rId46"/>
    <p:sldId id="329" r:id="rId47"/>
    <p:sldId id="330" r:id="rId4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57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F21C1F-0CB9-8441-421D-AE8712A4D7E4}"/>
              </a:ext>
            </a:extLst>
          </p:cNvPr>
          <p:cNvGrpSpPr/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3" name="Picture 2" descr="c08_Figure14.JPE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9BA394-626B-E9FE-2D38-FA914E1B6734}"/>
                </a:ext>
              </a:extLst>
            </p:cNvPr>
            <p:cNvSpPr txBox="1"/>
            <p:nvPr/>
          </p:nvSpPr>
          <p:spPr>
            <a:xfrm>
              <a:off x="1354612" y="4941168"/>
              <a:ext cx="6434775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8.13 Facial bristles.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(A) Many species have facial bristles (arrows), but the type and function of these bristles differ. The American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Redstart (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Setophaga ruticilla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(left) and Royal Flycatcher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Onychorhynchus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coronatus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(middle) likely use their bristles for detecting insect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prey during aerobatic foraging. The White‐necked Puffbird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Notharchus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hyperrhynchus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(right) is thought to use its long bristles to protect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its face and eyes from the spines of its large insect prey. (B) Other species use bristles for gathering sensory information. For example,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North Island Brown Kiwis (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Apteryx mantelli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(left) use facial bristles for sensing the movement of subterranean prey, as evidenced by the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vibration and pressure‐sensing Herbst corpuscles (black arrows), nerve bundles (black star), and muscles (white stars) near the bristle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follicle (right). Scale bar = 5 </a:t>
              </a:r>
              <a:r>
                <a:rPr lang="el-GR" sz="800" dirty="0">
                  <a:solidFill>
                    <a:srgbClr val="000000"/>
                  </a:solidFill>
                  <a:latin typeface="Arial" panose="020B0604020202020204" pitchFamily="34" charset="0"/>
                </a:rPr>
                <a:t>μ</a:t>
              </a:r>
              <a:r>
                <a:rPr lang="en-US" sz="800" dirty="0">
                  <a:solidFill>
                    <a:srgbClr val="000000"/>
                  </a:solidFill>
                  <a:latin typeface="Arial" panose="020B0604020202020204" pitchFamily="34" charset="0"/>
                </a:rPr>
                <a:t>m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in histological view. (Photographs by: A, left, Jennifer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Malpass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; middle, Andrew Snyder; right,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Thore</a:t>
              </a:r>
              <a:endParaRPr lang="en-US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Noernberg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; B, left, Tui De Roy, AUSCAPE; right, from Cunningham et al. 2011. Reproduced with permission from John Wiley and Sons.)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53DB11-D5A4-3D01-30B7-E1AC70C8CC45}"/>
              </a:ext>
            </a:extLst>
          </p:cNvPr>
          <p:cNvGrpSpPr/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3" name="Picture 2" descr="c08_Figure40.JPE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144344-4FBB-925D-1D63-3027198588A7}"/>
                </a:ext>
              </a:extLst>
            </p:cNvPr>
            <p:cNvSpPr txBox="1"/>
            <p:nvPr/>
          </p:nvSpPr>
          <p:spPr>
            <a:xfrm>
              <a:off x="3275856" y="3212976"/>
              <a:ext cx="2592288" cy="2923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8.34 Real and deceptive alarm calls.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White‐winged Shrike‐Tanagers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Lanio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versicolor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often serve as sentinels in mixed‐species flocks,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alerting other species to avian predators—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although sometimes they also sound false alarms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to steal prey found by fleeing flock members.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(B) Similarly, Fork‐tailed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Drongos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Dicrurus</a:t>
              </a:r>
              <a:endParaRPr lang="en-US" sz="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adsimilis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use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drongo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‐specific “chink” alarm calls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to alert other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drongos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of predators or to deceive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conspecifics and steal their prey (three individuals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, ii, and iii were recorded using their alarm calls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in true and false contexts).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Drongos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also mimic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heterospecific alarm calls that cause foraging birds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to flee for cover, abandoning found prey.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Drongos</a:t>
              </a:r>
              <a:endParaRPr lang="en-US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have been observed and recorded mimicking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heterospecific alarm calls while watching other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species forage, for example: iv, Asian Glossy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Starlings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Aplonis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panayensis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); v, Crowned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Lapwing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Vanellus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coronatus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); and vi, Southern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Pied‐Babbler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Turdoides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bicolor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). (A, illustration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by N. John Schmitt. B, from Flower 2011.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Reproduced with permission from the Royal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Society/Tom Flower and Martina Boerner.)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4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4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76277F-2C58-DA22-2429-2C4B41A1C73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3" name="Picture 2" descr="c08_Figure46.JPEG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D8BF693-8E41-14EA-95DB-6073583134C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31640" y="4500409"/>
              <a:ext cx="6445995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8.37 Foraging adaptation convergence in raptor legs.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(A) The African Harrier‐Hawk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Polyboroides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typus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and (B) the Crane Hawk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Geranospiza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caerulescens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from the neotropics have independently evolved the ability to bend their leg joints in multiple directions. This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adaptation permits them to grab prey from otherwise difficult-to-reach places, including cavity nests, burrows, and narrow crevices.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(Photographs by: A,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Marietjie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Froneman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; B, Andreas M. Schmidt.)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C06DA5B-4B04-B922-581D-FB22ABFB5D48}"/>
              </a:ext>
            </a:extLst>
          </p:cNvPr>
          <p:cNvGrpSpPr/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3" name="Picture 2" descr="c08_Figure6.JPE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25A761-0B9F-EA41-1F56-DEF7623E35B0}"/>
                </a:ext>
              </a:extLst>
            </p:cNvPr>
            <p:cNvSpPr txBox="1"/>
            <p:nvPr/>
          </p:nvSpPr>
          <p:spPr>
            <a:xfrm>
              <a:off x="1331640" y="4941168"/>
              <a:ext cx="6408712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8.06 An optimal foraging model for patch occupancy.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(A) Food gain curves for feeding in a patch, with and without diminishing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returns on time and effort. (B) Overall (net) rate of food gain: time feeding plus 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short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search time. (C) Overall (net) rate of food gain: time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feeding plus 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long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search time. Note that despite identical diminishing returns curves in B and C, the optimal time to keep feeding in the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patch is longer with a longer search time. (D) Actual dive times of Common Eiders (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Somateria 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mollissima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foraging on bottom‐dwelling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shellfish are directly associated with the pause length (seconds) after foraging dives. As diving time increases, so does the subsequent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pause between dives, showing diminishing returns of deeper dives. Circles represent mean pause lengths for dives at specific depths (meters). (A–C, reproduced with permission from Thomas W. Sherry. D, From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Ydenberg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and Guillemette 1991. Reproduced with permission from John Wiley and Sons.)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717</Words>
  <Application>Microsoft Office PowerPoint</Application>
  <PresentationFormat>On-screen Show (4:3)</PresentationFormat>
  <Paragraphs>41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10</cp:revision>
  <dcterms:created xsi:type="dcterms:W3CDTF">2014-03-07T09:44:27Z</dcterms:created>
  <dcterms:modified xsi:type="dcterms:W3CDTF">2022-12-06T18:00:48Z</dcterms:modified>
</cp:coreProperties>
</file>