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23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4" r:id="rId37"/>
    <p:sldId id="320" r:id="rId38"/>
    <p:sldId id="321" r:id="rId39"/>
    <p:sldId id="322" r:id="rId4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91" d="100"/>
          <a:sy n="91" d="100"/>
        </p:scale>
        <p:origin x="157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DEECDB0-EDF5-5635-6EFC-1F8B0DA40F49}"/>
              </a:ext>
            </a:extLst>
          </p:cNvPr>
          <p:cNvGrpSpPr/>
          <p:nvPr/>
        </p:nvGrpSpPr>
        <p:grpSpPr>
          <a:xfrm>
            <a:off x="209550" y="189185"/>
            <a:ext cx="8724900" cy="6480175"/>
            <a:chOff x="209550" y="188912"/>
            <a:chExt cx="8724900" cy="6480175"/>
          </a:xfrm>
        </p:grpSpPr>
        <p:pic>
          <p:nvPicPr>
            <p:cNvPr id="3" name="Picture 2" descr="c09_Figure14.JPEG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E10F7B2-2F5B-6FE6-8F5F-2E1E65C2728A}"/>
                </a:ext>
              </a:extLst>
            </p:cNvPr>
            <p:cNvSpPr/>
            <p:nvPr/>
          </p:nvSpPr>
          <p:spPr>
            <a:xfrm>
              <a:off x="3707904" y="5013176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C7816-AFFF-1776-C506-563719B0CE78}"/>
                </a:ext>
              </a:extLst>
            </p:cNvPr>
            <p:cNvSpPr txBox="1"/>
            <p:nvPr/>
          </p:nvSpPr>
          <p:spPr>
            <a:xfrm>
              <a:off x="3652987" y="4941748"/>
              <a:ext cx="3978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cere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640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3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3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3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9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9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</Words>
  <Application>Microsoft Office PowerPoint</Application>
  <PresentationFormat>On-screen Show (4:3)</PresentationFormat>
  <Paragraphs>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Myrah A. Bridwell</cp:lastModifiedBy>
  <cp:revision>9</cp:revision>
  <dcterms:created xsi:type="dcterms:W3CDTF">2014-03-07T09:44:27Z</dcterms:created>
  <dcterms:modified xsi:type="dcterms:W3CDTF">2022-12-06T18:02:00Z</dcterms:modified>
</cp:coreProperties>
</file>