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63" r:id="rId48"/>
    <p:sldId id="364" r:id="rId49"/>
    <p:sldId id="365" r:id="rId50"/>
    <p:sldId id="366" r:id="rId51"/>
    <p:sldId id="367" r:id="rId52"/>
    <p:sldId id="368" r:id="rId53"/>
    <p:sldId id="369" r:id="rId54"/>
    <p:sldId id="370" r:id="rId5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91" d="100"/>
          <a:sy n="91" d="100"/>
        </p:scale>
        <p:origin x="157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3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D5C88D5-3CE6-73D3-427D-2E3892AA6AB3}"/>
              </a:ext>
            </a:extLst>
          </p:cNvPr>
          <p:cNvGrpSpPr/>
          <p:nvPr/>
        </p:nvGrpSpPr>
        <p:grpSpPr>
          <a:xfrm>
            <a:off x="209550" y="188912"/>
            <a:ext cx="8724900" cy="6480175"/>
            <a:chOff x="209550" y="188912"/>
            <a:chExt cx="8724900" cy="6480175"/>
          </a:xfrm>
        </p:grpSpPr>
        <p:pic>
          <p:nvPicPr>
            <p:cNvPr id="4" name="Picture 3" descr="c10_Figure32.JPEG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550" y="188912"/>
              <a:ext cx="8724900" cy="648017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415B8FF-1DD4-C798-E8FC-1D72C3B95424}"/>
                </a:ext>
              </a:extLst>
            </p:cNvPr>
            <p:cNvSpPr/>
            <p:nvPr/>
          </p:nvSpPr>
          <p:spPr>
            <a:xfrm>
              <a:off x="2915816" y="3428999"/>
              <a:ext cx="792088" cy="288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D3ED90-9E39-01EE-9CE5-23E8EC055AAB}"/>
                </a:ext>
              </a:extLst>
            </p:cNvPr>
            <p:cNvSpPr txBox="1"/>
            <p:nvPr/>
          </p:nvSpPr>
          <p:spPr>
            <a:xfrm>
              <a:off x="2814768" y="3429000"/>
              <a:ext cx="994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Oscillogram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3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3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3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3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3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3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3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4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4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4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4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4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4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4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4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4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4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5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5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5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5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5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0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0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</Words>
  <Application>Microsoft Office PowerPoint</Application>
  <PresentationFormat>On-screen Show (4:3)</PresentationFormat>
  <Paragraphs>1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Myrah A. Bridwell</cp:lastModifiedBy>
  <cp:revision>7</cp:revision>
  <dcterms:created xsi:type="dcterms:W3CDTF">2014-03-07T09:44:27Z</dcterms:created>
  <dcterms:modified xsi:type="dcterms:W3CDTF">2022-12-01T19:47:53Z</dcterms:modified>
</cp:coreProperties>
</file>