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17" r:id="rId2"/>
    <p:sldId id="318" r:id="rId3"/>
    <p:sldId id="319" r:id="rId4"/>
    <p:sldId id="320" r:id="rId5"/>
    <p:sldId id="321" r:id="rId6"/>
    <p:sldId id="322" r:id="rId7"/>
    <p:sldId id="323" r:id="rId8"/>
    <p:sldId id="324" r:id="rId9"/>
    <p:sldId id="325" r:id="rId10"/>
    <p:sldId id="326" r:id="rId11"/>
    <p:sldId id="327" r:id="rId12"/>
    <p:sldId id="328" r:id="rId13"/>
    <p:sldId id="329" r:id="rId14"/>
    <p:sldId id="330" r:id="rId15"/>
    <p:sldId id="331" r:id="rId16"/>
    <p:sldId id="332" r:id="rId17"/>
    <p:sldId id="333" r:id="rId18"/>
    <p:sldId id="334" r:id="rId19"/>
    <p:sldId id="335" r:id="rId20"/>
    <p:sldId id="336" r:id="rId21"/>
    <p:sldId id="337" r:id="rId22"/>
    <p:sldId id="338" r:id="rId23"/>
    <p:sldId id="339" r:id="rId24"/>
    <p:sldId id="340" r:id="rId25"/>
    <p:sldId id="341" r:id="rId26"/>
    <p:sldId id="342" r:id="rId27"/>
    <p:sldId id="343" r:id="rId28"/>
    <p:sldId id="344" r:id="rId29"/>
    <p:sldId id="345" r:id="rId30"/>
    <p:sldId id="346" r:id="rId31"/>
    <p:sldId id="347" r:id="rId32"/>
    <p:sldId id="348" r:id="rId33"/>
    <p:sldId id="349" r:id="rId34"/>
    <p:sldId id="350" r:id="rId35"/>
    <p:sldId id="351" r:id="rId36"/>
    <p:sldId id="352" r:id="rId37"/>
    <p:sldId id="353" r:id="rId38"/>
  </p:sldIdLst>
  <p:sldSz cx="9144000" cy="6858000" type="screen4x3"/>
  <p:notesSz cx="6858000" cy="9144000"/>
  <p:defaultTextStyle>
    <a:defPPr>
      <a:defRPr lang="zh-CN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宋体" charset="-122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宋体" charset="-122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宋体" charset="-122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宋体" charset="-122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宋体" charset="-122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宋体" charset="-122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宋体" charset="-122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宋体" charset="-122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宋体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88" autoAdjust="0"/>
    <p:restoredTop sz="94728" autoAdjust="0"/>
  </p:normalViewPr>
  <p:slideViewPr>
    <p:cSldViewPr>
      <p:cViewPr varScale="1">
        <p:scale>
          <a:sx n="91" d="100"/>
          <a:sy n="91" d="100"/>
        </p:scale>
        <p:origin x="1640" y="5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altLang="zh-CN" smtClean="0"/>
              <a:t>Click to edit Master subtitle style</a:t>
            </a:r>
            <a:endParaRPr lang="zh-CN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A953AD-CAB8-4D09-B354-22993A00A4C8}" type="datetimeFigureOut">
              <a:rPr lang="zh-CN" altLang="en-US"/>
              <a:pPr>
                <a:defRPr/>
              </a:pPr>
              <a:t>2017/8/7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2C4B97-E13C-4005-AE4F-AD10A497D1D2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667285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zh-CN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DF6C49-E5BA-4455-B925-8A16804F97BA}" type="datetimeFigureOut">
              <a:rPr lang="zh-CN" altLang="en-US"/>
              <a:pPr>
                <a:defRPr/>
              </a:pPr>
              <a:t>2017/8/7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D74E6E-77FB-4B62-A5CD-0D80DE5179A5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917003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zh-CN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20B976-3A5E-4BD7-A143-8B51D4577814}" type="datetimeFigureOut">
              <a:rPr lang="zh-CN" altLang="en-US"/>
              <a:pPr>
                <a:defRPr/>
              </a:pPr>
              <a:t>2017/8/7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326DEB-1C72-4B9E-829B-73390EAACE53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432423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zh-CN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B8D9C5-4ADC-4873-8112-FF5B3FBDEFF2}" type="datetimeFigureOut">
              <a:rPr lang="zh-CN" altLang="en-US"/>
              <a:pPr>
                <a:defRPr/>
              </a:pPr>
              <a:t>2017/8/7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30E016-3D2F-48C9-9C6A-3998D2800B22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559052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8E9DD2-9570-477C-815F-E2ECAA3E581B}" type="datetimeFigureOut">
              <a:rPr lang="zh-CN" altLang="en-US"/>
              <a:pPr>
                <a:defRPr/>
              </a:pPr>
              <a:t>2017/8/7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798B9C-B60E-4D36-913E-442AE16934A3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13522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zh-CN" alt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zh-CN" alt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38F37F-B0B0-4817-B464-9BAB8A63A823}" type="datetimeFigureOut">
              <a:rPr lang="zh-CN" altLang="en-US"/>
              <a:pPr>
                <a:defRPr/>
              </a:pPr>
              <a:t>2017/8/7</a:t>
            </a:fld>
            <a:endParaRPr lang="zh-CN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AAAE88-153B-4EE6-A4D2-A64D765645C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625924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zh-CN" alt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zh-CN" alt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6BE1E4-E1AB-41B2-8FC3-4D6449AB2917}" type="datetimeFigureOut">
              <a:rPr lang="zh-CN" altLang="en-US"/>
              <a:pPr>
                <a:defRPr/>
              </a:pPr>
              <a:t>2017/8/7</a:t>
            </a:fld>
            <a:endParaRPr lang="zh-CN" alt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F7B875-E420-4AC6-B869-6BE2B50A10B4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269945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89143F-3E36-47FE-9275-BC8F5471BC47}" type="datetimeFigureOut">
              <a:rPr lang="zh-CN" altLang="en-US"/>
              <a:pPr>
                <a:defRPr/>
              </a:pPr>
              <a:t>2017/8/7</a:t>
            </a:fld>
            <a:endParaRPr lang="zh-CN" alt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D80110-3E88-4618-8AAC-55902ABE273B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290482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7AB162-359F-42C8-B53F-F1536A522D50}" type="datetimeFigureOut">
              <a:rPr lang="zh-CN" altLang="en-US"/>
              <a:pPr>
                <a:defRPr/>
              </a:pPr>
              <a:t>2017/8/7</a:t>
            </a:fld>
            <a:endParaRPr lang="zh-CN" alt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0EB151-A9B6-4516-B318-1619620AF037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16867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zh-CN" alt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B32D30-9B1B-4583-B539-FCE0E6EBA1A5}" type="datetimeFigureOut">
              <a:rPr lang="zh-CN" altLang="en-US"/>
              <a:pPr>
                <a:defRPr/>
              </a:pPr>
              <a:t>2017/8/7</a:t>
            </a:fld>
            <a:endParaRPr lang="zh-CN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E71F80-F144-4CDA-B7BC-0FE45C791DCF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807310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8F93C8-25AD-4884-A3B0-D08C5505C2E2}" type="datetimeFigureOut">
              <a:rPr lang="zh-CN" altLang="en-US"/>
              <a:pPr>
                <a:defRPr/>
              </a:pPr>
              <a:t>2017/8/7</a:t>
            </a:fld>
            <a:endParaRPr lang="zh-CN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A0EFCA-C7B3-42D4-88FA-65EA0A4B5420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732260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 smtClean="0"/>
              <a:t>Click to edit Master title style</a:t>
            </a:r>
            <a:endParaRPr lang="zh-CN" altLang="en-US" smtClean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zh-CN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>
              <a:defRPr/>
            </a:pPr>
            <a:fld id="{103E808B-2194-474A-95ED-128FACC2E3D0}" type="datetimeFigureOut">
              <a:rPr lang="zh-CN" altLang="en-US"/>
              <a:pPr>
                <a:defRPr/>
              </a:pPr>
              <a:t>2017/8/7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 smtClean="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 smtClean="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>
              <a:defRPr/>
            </a:pPr>
            <a:fld id="{BFE6C32A-F2C0-403D-99AB-195885702513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charset="-122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14_Figure1.JPE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9550" y="188912"/>
            <a:ext cx="8724900" cy="64801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14_Figure10.JPE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9550" y="188912"/>
            <a:ext cx="8724900" cy="64801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14_Figure11.JPE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9550" y="188912"/>
            <a:ext cx="8724900" cy="64801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14_Figure12.JPE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9550" y="188912"/>
            <a:ext cx="8724900" cy="64801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14_Figure13.JPE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9550" y="188912"/>
            <a:ext cx="8724900" cy="64801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14_Figure14.JPE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9550" y="188912"/>
            <a:ext cx="8724900" cy="64801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14_Figure15.JPE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9550" y="188912"/>
            <a:ext cx="8724900" cy="64801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14_Figure16.JPE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9550" y="188912"/>
            <a:ext cx="8724900" cy="64801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14_Figure17.JPE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9550" y="188912"/>
            <a:ext cx="8724900" cy="64801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14_Figure18.JPE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9550" y="188912"/>
            <a:ext cx="8724900" cy="64801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14_Figure19.JPE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9550" y="188912"/>
            <a:ext cx="8724900" cy="64801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14_Figure2.JPE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9550" y="188912"/>
            <a:ext cx="8724900" cy="64801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14_Figure20.JPE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9550" y="188912"/>
            <a:ext cx="8724900" cy="64801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14_Figure21.JPE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9550" y="188912"/>
            <a:ext cx="8724900" cy="64801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14_Figure22.JPE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9550" y="188912"/>
            <a:ext cx="8724900" cy="64801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14_Figure23.JPE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9550" y="188912"/>
            <a:ext cx="8724900" cy="64801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14_Figure24.JPE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9550" y="188912"/>
            <a:ext cx="8724900" cy="64801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14_Figure25.JPE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9550" y="188912"/>
            <a:ext cx="8724900" cy="64801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14_Figure26.JPE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9550" y="188912"/>
            <a:ext cx="8724900" cy="64801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14_Figure27.JPE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9550" y="188912"/>
            <a:ext cx="8724900" cy="64801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14_Figure28.JPE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9550" y="188912"/>
            <a:ext cx="8724900" cy="64801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14_Figure29.JPE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9550" y="188912"/>
            <a:ext cx="8724900" cy="64801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14_Figure3.JPE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9550" y="188912"/>
            <a:ext cx="8724900" cy="64801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14_Figure30.JPE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9550" y="188912"/>
            <a:ext cx="8724900" cy="64801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14_Figure31.JPE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9550" y="188912"/>
            <a:ext cx="8724900" cy="64801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14_Figure32.JPE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9550" y="188912"/>
            <a:ext cx="8724900" cy="64801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14_Figure33.JPE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9550" y="188912"/>
            <a:ext cx="8724900" cy="64801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14_Figure34.JPE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9550" y="188912"/>
            <a:ext cx="8724900" cy="64801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14_Figure35.JPE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9550" y="188912"/>
            <a:ext cx="8724900" cy="64801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14_Figure36.JPE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9550" y="188912"/>
            <a:ext cx="8724900" cy="64801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14_Figure37.JPE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9550" y="188912"/>
            <a:ext cx="8724900" cy="64801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14_Figure4.JPE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9550" y="188912"/>
            <a:ext cx="8724900" cy="64801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14_Figure5.JPE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9550" y="188912"/>
            <a:ext cx="8724900" cy="64801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14_Figure6.JPE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9550" y="188912"/>
            <a:ext cx="8724900" cy="64801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14_Figure7.JPE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9550" y="188912"/>
            <a:ext cx="8724900" cy="64801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14_Figure8.JPE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9550" y="188912"/>
            <a:ext cx="8724900" cy="64801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14_Figure9.JPE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9550" y="188912"/>
            <a:ext cx="8724900" cy="64801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</TotalTime>
  <Words>0</Words>
  <Application>Microsoft Office PowerPoint</Application>
  <PresentationFormat>On-screen Show (4:3)</PresentationFormat>
  <Paragraphs>0</Paragraphs>
  <Slides>37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41" baseType="lpstr">
      <vt:lpstr>宋体</vt:lpstr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pc</dc:creator>
  <cp:lastModifiedBy>Myrah A. Bridwell</cp:lastModifiedBy>
  <cp:revision>6</cp:revision>
  <dcterms:created xsi:type="dcterms:W3CDTF">2014-03-07T09:44:27Z</dcterms:created>
  <dcterms:modified xsi:type="dcterms:W3CDTF">2017-08-07T16:33:04Z</dcterms:modified>
</cp:coreProperties>
</file>